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gif>
</file>

<file path=ppt/media/image2.png>
</file>

<file path=ppt/media/image3.jpeg>
</file>

<file path=ppt/media/image4.jpg>
</file>

<file path=ppt/media/image5.jpg>
</file>

<file path=ppt/media/image6.jpg>
</file>

<file path=ppt/media/image7.gif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88866-4CC5-43AE-94CD-6E4A3BED1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A55CF3-CEC2-4537-AE5D-52986AB47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FC75CC-8E99-41BC-A685-C5A72444A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31C8C-8C66-4873-BD1A-B88B8E63D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75956B-C8F3-48A9-9075-9BC37901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7809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8A3D3C-2AA1-4D3D-8115-CB3644200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8D10278-E755-4B72-B37F-920072D43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52513D-90D6-4922-BD63-74E93D057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213B1C-C885-4760-AC40-82BC37826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F6C28E-88AC-42EE-BE86-DD583A3A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023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61ACDA1-F0D1-4C26-88FF-F340B2C46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AE62396-755B-49AE-9A4A-B1ED42F2B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8D45B1-1B97-4440-A6D4-4B3348495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16396B-1B11-4DDF-9836-72931C3C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01F6DF-1F09-466B-9578-439E1BBA4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0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101579-C1FE-4C9E-9E6A-653EC3877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78FD98-4033-4694-8C16-3AE28633B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48E7E0-37EC-451C-80A9-E4FDF06D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DCC5F3-BEF7-4207-9C4F-F7CE9243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537555-68AC-4056-88C8-45F09AFB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88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7130BB-0F05-4236-916B-470F59E02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F771E6E-3FE1-4B26-8556-CD2FE6FA5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FCBD1D-4AD3-46BA-9AF2-15E4F34E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7FA82E-E9A5-4078-9DE4-05D295DB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6BB390-022D-4AE6-993A-35CFC8A35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507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F05C2D-2F96-4CC5-BD24-411E4ED1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157E22-067C-4191-857C-F7276EE81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72DA3F-36BA-4818-93FA-A710CA1EC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0B984D-7BB3-44CF-9F81-368D80229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ED084D-B74A-4F38-85FD-4AB8CA10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265AA8-02A0-49C6-A97B-2DF8CB56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73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388C5A-2377-4006-9E76-0F086DFE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B8BEF1-6694-4A79-8F8C-0407CF3B6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8F3322-4274-41E8-B796-7392F54A3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82882C-ECC7-4D64-AF32-A3D741E181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192F13-F49E-4C03-A09D-8DF42D2A4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48F49D7-59A9-4657-8DC1-3021AF538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BE00E40-B14E-48C9-A21D-81BEC87D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0940238-0E4F-4F28-95EE-8F8348D1F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405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F0E259-81EE-4CCE-9571-E588CB0C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BFFA2C6-5A11-4BB8-8410-AAD4130C3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0175B8-697B-4366-9618-80D6D4084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C5BCED-7DB2-4136-98BE-C7AD82AD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01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8F706D1-D1AB-42EA-84E3-7B337869E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2DBC514-3D90-4029-BEF3-8DF541B8D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230216-74D4-47B7-95D6-9DB25CD20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003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34D1D-CD4A-4D4E-BCBF-C16EA425E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E03D1B-B993-41FB-B193-CBDC1B44A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FDF6905-23A1-4294-A81C-F789D3652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7F6291-7AA4-481C-B599-477CE1DAB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363054-3FFC-4D7E-BFEA-BA305A6EF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34C024-123F-42F3-9D95-104F86952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196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76118-8A59-48A3-985F-C36A61617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42A4CF0-2CC7-485E-9F31-F685B3FD1E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47A08D-EA12-4FEB-81CB-01F3EA474C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67FA99-5C80-46D1-8FD0-B349A0D6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F0B614-1C4B-4547-B32E-4672F401E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A0DA89-4A89-42BE-971E-BFCBF9535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53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8FBDAA-1141-42AB-8DA6-546DBAC98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C1F0411-13C9-4201-9AA7-3E9467101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E45234-B149-463B-BF88-607330E1E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EB16B-2C43-4F24-BC52-68E826A21DDB}" type="datetimeFigureOut">
              <a:rPr lang="ru-RU" smtClean="0"/>
              <a:t>14.12.2020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182B7F-781A-4D4B-8660-A2C8260E2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15262E-FF85-447E-87AC-57113A6C5C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B08F2-93E8-4D1F-BCE2-D598BDBBCD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443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67A071-ED55-4E03-A65F-25CBC8C9B0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36682FE-63E8-4BA3-90EE-DB59AAC14D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3C8FAB5-E0A8-49FA-B58F-3BCED61D9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55962"/>
            <a:ext cx="12192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68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80D91F-C435-45C9-BC09-B46C86EDE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98130" cy="1325563"/>
          </a:xfrm>
        </p:spPr>
        <p:txBody>
          <a:bodyPr/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Введение</a:t>
            </a:r>
          </a:p>
        </p:txBody>
      </p:sp>
      <p:pic>
        <p:nvPicPr>
          <p:cNvPr id="6" name="Объект 5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C614CB5C-5962-48F9-9CAB-6182CC864E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284" y="2207200"/>
            <a:ext cx="5515466" cy="3791882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2F3CB4DD-FCE7-4DE5-AFB4-43AD71121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01758" y="2619786"/>
            <a:ext cx="4744040" cy="3873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Технология </a:t>
            </a:r>
            <a:r>
              <a:rPr lang="ru-RU" sz="22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Motion</a:t>
            </a: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 </a:t>
            </a:r>
            <a:r>
              <a:rPr lang="ru-RU" sz="22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Capture</a:t>
            </a: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 или, если по-русски, «захват движений» позволяет оцифровать движения актёра и использовать их для управления трёхмерной моделью персонажа. Захват движения активно используется и в компьютерных играх, и в анимации, и в кинематографе.</a:t>
            </a:r>
            <a:endParaRPr lang="ru-RU" sz="2200" dirty="0"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9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DC513-BB23-4615-9B23-AEA2218C3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Какие методы бывают?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7B80228-1422-4853-A01A-0B73E31AB51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104" y="2543968"/>
            <a:ext cx="5181600" cy="2914650"/>
          </a:xfrm>
        </p:spPr>
      </p:pic>
      <p:pic>
        <p:nvPicPr>
          <p:cNvPr id="8" name="Объект 7" descr="Изображение выглядит как текст, электроника, дисплей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4E3C6191-C6AA-4F20-B9B8-90660322D8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297" y="2774712"/>
            <a:ext cx="5181600" cy="2453163"/>
          </a:xfrm>
        </p:spPr>
      </p:pic>
    </p:spTree>
    <p:extLst>
      <p:ext uri="{BB962C8B-B14F-4D97-AF65-F5344CB8AC3E}">
        <p14:creationId xmlns:p14="http://schemas.microsoft.com/office/powerpoint/2010/main" val="1952352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7B48B-6995-418C-B997-53AB91279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Оптические системы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19C8F4-E880-4B19-BCA8-C24A0F8F73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/>
              <a:t>Пассивные</a:t>
            </a:r>
          </a:p>
          <a:p>
            <a:pPr marL="0" indent="0">
              <a:buNone/>
            </a:pPr>
            <a:r>
              <a:rPr lang="ru-RU" sz="1800">
                <a:solidFill>
                  <a:srgbClr val="000000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О</a:t>
            </a:r>
            <a:r>
              <a:rPr lang="ru-RU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тражают посланный на них инфракрасный свет</a:t>
            </a:r>
          </a:p>
          <a:p>
            <a:r>
              <a:rPr lang="ru-RU"/>
              <a:t>Активные</a:t>
            </a:r>
          </a:p>
          <a:p>
            <a:pPr marL="0" indent="0">
              <a:buNone/>
            </a:pPr>
            <a:r>
              <a:rPr lang="ru-RU" sz="1800">
                <a:solidFill>
                  <a:srgbClr val="000000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И</a:t>
            </a:r>
            <a:r>
              <a:rPr lang="ru-RU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спользуются светодиоды с интегрированными процессорами и радио-синхронизацией</a:t>
            </a:r>
            <a:endParaRPr lang="ru-RU" sz="2000" dirty="0"/>
          </a:p>
        </p:txBody>
      </p:sp>
      <p:pic>
        <p:nvPicPr>
          <p:cNvPr id="6" name="Объект 5" descr="Изображение выглядит как спорт, ночь, проигрыватель,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BB306573-57A6-43DC-97B0-06BE75F0DB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777" y="3726107"/>
            <a:ext cx="3689023" cy="2766768"/>
          </a:xfrm>
        </p:spPr>
      </p:pic>
      <p:pic>
        <p:nvPicPr>
          <p:cNvPr id="8" name="Рисунок 7" descr="Изображение выглядит как зеленый&#10;&#10;Автоматически созданное описание">
            <a:extLst>
              <a:ext uri="{FF2B5EF4-FFF2-40B4-BE49-F238E27FC236}">
                <a16:creationId xmlns:a16="http://schemas.microsoft.com/office/drawing/2014/main" id="{03A4EC5F-66F2-4399-A488-7D991DC8A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777" y="816196"/>
            <a:ext cx="4201022" cy="273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69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310F56-60A4-4BB6-9658-669B159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Магнитные системы</a:t>
            </a:r>
          </a:p>
        </p:txBody>
      </p:sp>
      <p:pic>
        <p:nvPicPr>
          <p:cNvPr id="6" name="Объект 5" descr="Изображение выглядит как текст, человек, мужчина,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23C376B1-FE1F-4BC8-88BE-73FEEB19C2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6"/>
            <a:ext cx="5034699" cy="2135686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75DCE2B9-2702-4F86-B977-7B12355EA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12784" y="1825625"/>
            <a:ext cx="3341016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Маркерами являются магниты, а камерами — ресиверы, система высчитывает их позиции по искажениям магнитного потока.</a:t>
            </a:r>
            <a:endParaRPr lang="ru-RU" sz="2200" dirty="0"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endParaRPr lang="ru-RU" dirty="0"/>
          </a:p>
        </p:txBody>
      </p:sp>
      <p:pic>
        <p:nvPicPr>
          <p:cNvPr id="8" name="Рисунок 7" descr="Изображение выглядит как человек, стена, внутренний, проигрыватель&#10;&#10;Автоматически созданное описание">
            <a:extLst>
              <a:ext uri="{FF2B5EF4-FFF2-40B4-BE49-F238E27FC236}">
                <a16:creationId xmlns:a16="http://schemas.microsoft.com/office/drawing/2014/main" id="{B6149118-F019-4185-B313-5709EFBA4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205" y="4001294"/>
            <a:ext cx="4178688" cy="235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576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74B6E-33A9-4089-A854-0CFF6DF7F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Механические системы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A336BB67-5794-45F1-9F7A-49B7D87BA2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149311"/>
            <a:ext cx="5849877" cy="3324215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57BD1B42-89EB-435F-82BA-0517B2216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81567" y="1948174"/>
            <a:ext cx="44722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Напрямую следят за сгибами суставов, для этого на актёра надевается специальный механический </a:t>
            </a:r>
            <a:r>
              <a:rPr lang="ru-RU" sz="22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mocap</a:t>
            </a: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-скелет, который повторяет следом за ним все движения. В компьютер при этом передаются данные об углах сгибов всех суставов.</a:t>
            </a:r>
            <a:endParaRPr lang="ru-RU" sz="2200" dirty="0"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2149971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0E355D-F6CE-403F-ABC7-8FB348E68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Гироскопические / инерциальные</a:t>
            </a:r>
          </a:p>
        </p:txBody>
      </p:sp>
      <p:pic>
        <p:nvPicPr>
          <p:cNvPr id="6" name="Объект 5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082B1EDA-8C37-4B14-BEB9-34177865C9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2441"/>
            <a:ext cx="5257800" cy="2628900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58639E2E-EAED-480E-A068-CF9EA8F1F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91234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>
                <a:solidFill>
                  <a:srgbClr val="000000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Д</a:t>
            </a:r>
            <a:r>
              <a:rPr lang="ru-RU" sz="22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ля сбора информации о движении используют миниатюрные гироскопы и инерциальные сенсоры, расположенные на теле актёра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545170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398D20-B803-4F5F-84B9-A37AB713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робототехнике</a:t>
            </a:r>
          </a:p>
        </p:txBody>
      </p:sp>
      <p:pic>
        <p:nvPicPr>
          <p:cNvPr id="6" name="Объект 5" descr="Изображение выглядит как человек, внутренний, стена, микроскоп&#10;&#10;Автоматически созданное описание">
            <a:extLst>
              <a:ext uri="{FF2B5EF4-FFF2-40B4-BE49-F238E27FC236}">
                <a16:creationId xmlns:a16="http://schemas.microsoft.com/office/drawing/2014/main" id="{5E961902-9B2F-48D8-9F9E-215BFAACD7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09733"/>
            <a:ext cx="5181600" cy="2983121"/>
          </a:xfrm>
        </p:spPr>
      </p:pic>
      <p:pic>
        <p:nvPicPr>
          <p:cNvPr id="8" name="Объект 7" descr="Изображение выглядит как земля&#10;&#10;Автоматически созданное описание">
            <a:extLst>
              <a:ext uri="{FF2B5EF4-FFF2-40B4-BE49-F238E27FC236}">
                <a16:creationId xmlns:a16="http://schemas.microsoft.com/office/drawing/2014/main" id="{E8C2DC37-FF26-44F6-98BC-D1CA86C9BD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52897"/>
            <a:ext cx="5181600" cy="3296793"/>
          </a:xfrm>
        </p:spPr>
      </p:pic>
    </p:spTree>
    <p:extLst>
      <p:ext uri="{BB962C8B-B14F-4D97-AF65-F5344CB8AC3E}">
        <p14:creationId xmlns:p14="http://schemas.microsoft.com/office/powerpoint/2010/main" val="13113548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142</Words>
  <Application>Microsoft Office PowerPoint</Application>
  <PresentationFormat>Широкоэкранный</PresentationFormat>
  <Paragraphs>15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Тема Office</vt:lpstr>
      <vt:lpstr>Презентация PowerPoint</vt:lpstr>
      <vt:lpstr>Введение</vt:lpstr>
      <vt:lpstr>Какие методы бывают?</vt:lpstr>
      <vt:lpstr>Оптические системы</vt:lpstr>
      <vt:lpstr>Магнитные системы</vt:lpstr>
      <vt:lpstr>Механические системы</vt:lpstr>
      <vt:lpstr>Гироскопические / инерциальные</vt:lpstr>
      <vt:lpstr>В робототехнике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Matvey Kulikov</dc:creator>
  <cp:lastModifiedBy>Matvey Kulikov</cp:lastModifiedBy>
  <cp:revision>8</cp:revision>
  <dcterms:created xsi:type="dcterms:W3CDTF">2020-12-15T08:46:44Z</dcterms:created>
  <dcterms:modified xsi:type="dcterms:W3CDTF">2020-12-15T11:05:44Z</dcterms:modified>
</cp:coreProperties>
</file>

<file path=docProps/thumbnail.jpeg>
</file>